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6"/>
  </p:notesMasterIdLst>
  <p:sldIdLst>
    <p:sldId id="256" r:id="rId2"/>
    <p:sldId id="257" r:id="rId3"/>
    <p:sldId id="258" r:id="rId4"/>
    <p:sldId id="267" r:id="rId5"/>
    <p:sldId id="268" r:id="rId6"/>
    <p:sldId id="259" r:id="rId7"/>
    <p:sldId id="260" r:id="rId8"/>
    <p:sldId id="264" r:id="rId9"/>
    <p:sldId id="265" r:id="rId10"/>
    <p:sldId id="266" r:id="rId11"/>
    <p:sldId id="269" r:id="rId12"/>
    <p:sldId id="273" r:id="rId13"/>
    <p:sldId id="270" r:id="rId14"/>
    <p:sldId id="271" r:id="rId15"/>
  </p:sldIdLst>
  <p:sldSz cx="12192000" cy="6858000"/>
  <p:notesSz cx="6858000" cy="9144000"/>
  <p:embeddedFontLst>
    <p:embeddedFont>
      <p:font typeface="Franklin Gothic Book" panose="020B0503020102020204" pitchFamily="34" charset="0"/>
      <p:regular r:id="rId17"/>
      <p: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1" roundtripDataSignature="AMtx7mhKx/hcXv9zMwNlkjR57ciEugyD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61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customschemas.google.com/relationships/presentationmetadata" Target="meta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4206993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8810314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864421973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55429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5806536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7689411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11/30/2019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16446036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11/30/2019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994704842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11/30/2019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95306442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5591949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11/30/2019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0682724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11/30/2019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 smtClean="0"/>
              <a:t>‹Nº›</a:t>
            </a:fld>
            <a:endParaRPr lang="es-419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5403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"/>
          <p:cNvSpPr txBox="1">
            <a:spLocks noGrp="1"/>
          </p:cNvSpPr>
          <p:nvPr>
            <p:ph type="ctrTitle"/>
          </p:nvPr>
        </p:nvSpPr>
        <p:spPr>
          <a:xfrm>
            <a:off x="1777463" y="1451610"/>
            <a:ext cx="8637073" cy="1174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40"/>
              <a:buFont typeface="Gill Sans"/>
              <a:buNone/>
            </a:pPr>
            <a:r>
              <a:rPr lang="es-CL" sz="5940" dirty="0"/>
              <a:t>Prueba Android</a:t>
            </a:r>
            <a:endParaRPr sz="5940" dirty="0"/>
          </a:p>
        </p:txBody>
      </p:sp>
      <p:sp>
        <p:nvSpPr>
          <p:cNvPr id="94" name="Google Shape;94;p1"/>
          <p:cNvSpPr txBox="1">
            <a:spLocks noGrp="1"/>
          </p:cNvSpPr>
          <p:nvPr>
            <p:ph type="subTitle" idx="1"/>
          </p:nvPr>
        </p:nvSpPr>
        <p:spPr>
          <a:xfrm>
            <a:off x="1532375" y="4117475"/>
            <a:ext cx="8637000" cy="211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dirty="0"/>
              <a:t>Integrantes: Michael Vega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dirty="0"/>
              <a:t>Asignatura: Desarrollo Aplicaciones en Android</a:t>
            </a:r>
          </a:p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s-419" dirty="0"/>
              <a:t>Sección: 001D </a:t>
            </a:r>
            <a:endParaRPr dirty="0"/>
          </a:p>
          <a:p>
            <a:pPr marL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endParaRPr dirty="0"/>
          </a:p>
        </p:txBody>
      </p:sp>
      <p:pic>
        <p:nvPicPr>
          <p:cNvPr id="96" name="Google Shape;96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3851" y="201985"/>
            <a:ext cx="2835200" cy="69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92AD5-6499-4B85-88B2-92C1DC615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Funcionalidades : Gestión Prestamos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754EA-A749-4BA5-B1BA-CBF1F478B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Se agregan prestamos solo por usuarios de tipo normal</a:t>
            </a:r>
          </a:p>
          <a:p>
            <a:r>
              <a:rPr lang="es-CL" dirty="0"/>
              <a:t>Se piden datos como la fecha de devolución (la fecha de préstamo, información del libro y usuario se hace por sistema) para dejar registrada la información enlazada al libro y al usuario</a:t>
            </a:r>
          </a:p>
          <a:p>
            <a:r>
              <a:rPr lang="es-CL" dirty="0"/>
              <a:t>Se verifica que no se ingresen fechas de devolución inferiores a la fecha actual vacíos</a:t>
            </a:r>
          </a:p>
          <a:p>
            <a:r>
              <a:rPr lang="es-CL" dirty="0"/>
              <a:t>Solo los usuarios administrativos pueden ver todos los prestamos</a:t>
            </a:r>
          </a:p>
          <a:p>
            <a:r>
              <a:rPr lang="es-CL" dirty="0"/>
              <a:t>Los usuarios normales solo ven los prestamos personales</a:t>
            </a:r>
          </a:p>
          <a:p>
            <a:r>
              <a:rPr lang="es-CL" dirty="0"/>
              <a:t>Al agregar un préstamo se descuenta automáticamente 1 al stock del libro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85383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92AD5-6499-4B85-88B2-92C1DC615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Funcionalidades : Gestión Libros Favoritos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754EA-A749-4BA5-B1BA-CBF1F478B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Se agregan libros favoritos solo por usuarios de tipo normal</a:t>
            </a:r>
          </a:p>
          <a:p>
            <a:r>
              <a:rPr lang="es-CL" dirty="0"/>
              <a:t>Se piden datos como la información del libro y del usuario(todo hecho por sistema)</a:t>
            </a:r>
          </a:p>
          <a:p>
            <a:r>
              <a:rPr lang="es-CL" dirty="0"/>
              <a:t>Lista de libros es visualizada por usuarios normales</a:t>
            </a:r>
          </a:p>
          <a:p>
            <a:r>
              <a:rPr lang="es-CL" dirty="0"/>
              <a:t>Se visualiza el nombre del libro, run y nombre del usuario correspondiente</a:t>
            </a:r>
          </a:p>
          <a:p>
            <a:r>
              <a:rPr lang="es-CL" dirty="0"/>
              <a:t>Solo el usuario puede manejar si elimina el libro de su lista de favoritos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2186568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92AD5-6499-4B85-88B2-92C1DC615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Funcionalidades : Bases de datos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754EA-A749-4BA5-B1BA-CBF1F478B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Base de datos interna SQLite</a:t>
            </a:r>
          </a:p>
          <a:p>
            <a:r>
              <a:rPr lang="es-CL" dirty="0"/>
              <a:t>Base de datos SQL alojada en un Host ( Somee )</a:t>
            </a:r>
          </a:p>
          <a:p>
            <a:r>
              <a:rPr lang="es-CL" dirty="0"/>
              <a:t>Todo registro se hace vía interna y externa</a:t>
            </a:r>
          </a:p>
          <a:p>
            <a:r>
              <a:rPr lang="es-CL" dirty="0"/>
              <a:t>Tablas de usuario, prestamos, libros favoritos y libros</a:t>
            </a:r>
          </a:p>
          <a:p>
            <a:r>
              <a:rPr lang="es-CL" dirty="0"/>
              <a:t>Conexión vía Web Service, JSON Y GSON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412348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457A18-C298-48C4-9837-14C8ADD24C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5900" y="326108"/>
            <a:ext cx="9601200" cy="1485900"/>
          </a:xfrm>
        </p:spPr>
        <p:txBody>
          <a:bodyPr/>
          <a:lstStyle/>
          <a:p>
            <a:r>
              <a:rPr lang="es-CL" dirty="0"/>
              <a:t>Prototipo Funcional</a:t>
            </a:r>
          </a:p>
        </p:txBody>
      </p:sp>
      <p:pic>
        <p:nvPicPr>
          <p:cNvPr id="4" name="20191130_203939">
            <a:hlinkClick r:id="" action="ppaction://media"/>
            <a:extLst>
              <a:ext uri="{FF2B5EF4-FFF2-40B4-BE49-F238E27FC236}">
                <a16:creationId xmlns:a16="http://schemas.microsoft.com/office/drawing/2014/main" id="{99A03257-ED12-491F-BD11-FC4E54A5756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25715" y="1463039"/>
            <a:ext cx="2433320" cy="4325903"/>
          </a:xfrm>
        </p:spPr>
      </p:pic>
      <p:pic>
        <p:nvPicPr>
          <p:cNvPr id="5" name="20191130_211051">
            <a:hlinkClick r:id="" action="ppaction://media"/>
            <a:extLst>
              <a:ext uri="{FF2B5EF4-FFF2-40B4-BE49-F238E27FC236}">
                <a16:creationId xmlns:a16="http://schemas.microsoft.com/office/drawing/2014/main" id="{F9E02337-45CC-4557-BBDB-8B08443A11F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132965" y="1463040"/>
            <a:ext cx="2433320" cy="4325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740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436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457A18-C298-48C4-9837-14C8ADD24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Conclusión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577FFF1-1CA7-47DA-B8F8-AEF3335CE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Características de la aplicación</a:t>
            </a:r>
          </a:p>
          <a:p>
            <a:r>
              <a:rPr lang="es-CL" dirty="0"/>
              <a:t>Programas usados</a:t>
            </a:r>
          </a:p>
          <a:p>
            <a:r>
              <a:rPr lang="es-CL" dirty="0"/>
              <a:t>Funcionalidades</a:t>
            </a:r>
          </a:p>
          <a:p>
            <a:r>
              <a:rPr lang="es-CL" dirty="0"/>
              <a:t>Vistas</a:t>
            </a:r>
          </a:p>
          <a:p>
            <a:r>
              <a:rPr lang="es-CL" dirty="0"/>
              <a:t>Tecnologías usadas</a:t>
            </a:r>
          </a:p>
          <a:p>
            <a:r>
              <a:rPr lang="es-CL" dirty="0"/>
              <a:t>Prototipo Funcional</a:t>
            </a:r>
          </a:p>
        </p:txBody>
      </p:sp>
    </p:spTree>
    <p:extLst>
      <p:ext uri="{BB962C8B-B14F-4D97-AF65-F5344CB8AC3E}">
        <p14:creationId xmlns:p14="http://schemas.microsoft.com/office/powerpoint/2010/main" val="2483115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2E4FA0-11C0-4961-8133-AA5A0B0D3B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Introducción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957E53C-8F84-4EAD-AB16-72E4A1F03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CL" dirty="0"/>
          </a:p>
          <a:p>
            <a:r>
              <a:rPr lang="es-CL" dirty="0"/>
              <a:t>Resumen del proyecto</a:t>
            </a:r>
          </a:p>
          <a:p>
            <a:r>
              <a:rPr lang="es-CL" dirty="0"/>
              <a:t>Aplicación de administradores</a:t>
            </a:r>
          </a:p>
          <a:p>
            <a:r>
              <a:rPr lang="es-CL" dirty="0"/>
              <a:t>Aplicación de Usuarios</a:t>
            </a:r>
          </a:p>
          <a:p>
            <a:r>
              <a:rPr lang="es-CL" dirty="0"/>
              <a:t>Tecnologías usadas</a:t>
            </a:r>
          </a:p>
          <a:p>
            <a:r>
              <a:rPr lang="es-CL" dirty="0"/>
              <a:t>Funcionalidades</a:t>
            </a:r>
          </a:p>
          <a:p>
            <a:r>
              <a:rPr lang="es-CL" dirty="0"/>
              <a:t>Vistas</a:t>
            </a:r>
          </a:p>
          <a:p>
            <a:r>
              <a:rPr lang="es-CL" dirty="0"/>
              <a:t>Conclusión</a:t>
            </a:r>
          </a:p>
        </p:txBody>
      </p:sp>
    </p:spTree>
    <p:extLst>
      <p:ext uri="{BB962C8B-B14F-4D97-AF65-F5344CB8AC3E}">
        <p14:creationId xmlns:p14="http://schemas.microsoft.com/office/powerpoint/2010/main" val="1830360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ABCCE5-8B54-4ACF-BE86-84E3E931D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Resumen del proyecto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1DB2DA-9C69-4C95-A5BC-33F1AA294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Aplicación Android dedicada a servicios de una biblioteca</a:t>
            </a:r>
          </a:p>
          <a:p>
            <a:r>
              <a:rPr lang="es-CL" dirty="0"/>
              <a:t>Versión mínima de Android 8.0 Oreo (para una buena funcionalidad)</a:t>
            </a:r>
          </a:p>
          <a:p>
            <a:r>
              <a:rPr lang="es-CL" dirty="0"/>
              <a:t>Diseño minimalista</a:t>
            </a:r>
          </a:p>
          <a:p>
            <a:r>
              <a:rPr lang="es-CL" dirty="0"/>
              <a:t>Aplicación para administradores</a:t>
            </a:r>
          </a:p>
          <a:p>
            <a:r>
              <a:rPr lang="es-CL" dirty="0"/>
              <a:t>Aplicación para Usuario normales</a:t>
            </a:r>
          </a:p>
          <a:p>
            <a:r>
              <a:rPr lang="es-CL" dirty="0"/>
              <a:t>Uso de base de datos interna y en la nube</a:t>
            </a:r>
          </a:p>
          <a:p>
            <a:r>
              <a:rPr lang="es-CL" dirty="0"/>
              <a:t>Uso de Web Service</a:t>
            </a:r>
          </a:p>
          <a:p>
            <a:r>
              <a:rPr lang="es-CL" dirty="0"/>
              <a:t>Uso de internet</a:t>
            </a:r>
          </a:p>
        </p:txBody>
      </p:sp>
    </p:spTree>
    <p:extLst>
      <p:ext uri="{BB962C8B-B14F-4D97-AF65-F5344CB8AC3E}">
        <p14:creationId xmlns:p14="http://schemas.microsoft.com/office/powerpoint/2010/main" val="4265496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ABCCE5-8B54-4ACF-BE86-84E3E931D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Aplicación para Administradores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1DB2DA-9C69-4C95-A5BC-33F1AA294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Login para administradores</a:t>
            </a:r>
          </a:p>
          <a:p>
            <a:r>
              <a:rPr lang="es-CL" dirty="0"/>
              <a:t>Registrar usuarios tipo administradores</a:t>
            </a:r>
          </a:p>
          <a:p>
            <a:r>
              <a:rPr lang="es-CL" dirty="0"/>
              <a:t>Gestión de libros </a:t>
            </a:r>
          </a:p>
          <a:p>
            <a:r>
              <a:rPr lang="es-CL" dirty="0"/>
              <a:t>Gestión de stock</a:t>
            </a:r>
          </a:p>
          <a:p>
            <a:r>
              <a:rPr lang="es-CL" dirty="0"/>
              <a:t>Revisión de prestamos realizados por los usuarios</a:t>
            </a:r>
          </a:p>
        </p:txBody>
      </p:sp>
    </p:spTree>
    <p:extLst>
      <p:ext uri="{BB962C8B-B14F-4D97-AF65-F5344CB8AC3E}">
        <p14:creationId xmlns:p14="http://schemas.microsoft.com/office/powerpoint/2010/main" val="1751250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ABCCE5-8B54-4ACF-BE86-84E3E931D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Aplicación para Usuarios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A1DB2DA-9C69-4C95-A5BC-33F1AA294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Login para usuarios</a:t>
            </a:r>
          </a:p>
          <a:p>
            <a:r>
              <a:rPr lang="es-CL" dirty="0"/>
              <a:t>Registrar usuarios tipo usuarios</a:t>
            </a:r>
          </a:p>
          <a:p>
            <a:r>
              <a:rPr lang="es-CL" dirty="0"/>
              <a:t>Lista de libros disponibles</a:t>
            </a:r>
          </a:p>
          <a:p>
            <a:r>
              <a:rPr lang="es-CL" dirty="0"/>
              <a:t>Gestión de libros favoritos</a:t>
            </a:r>
          </a:p>
          <a:p>
            <a:r>
              <a:rPr lang="es-CL" dirty="0"/>
              <a:t>Revisión de prestamos realizados</a:t>
            </a:r>
          </a:p>
        </p:txBody>
      </p:sp>
    </p:spTree>
    <p:extLst>
      <p:ext uri="{BB962C8B-B14F-4D97-AF65-F5344CB8AC3E}">
        <p14:creationId xmlns:p14="http://schemas.microsoft.com/office/powerpoint/2010/main" val="2984473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2E3A57-2E83-4C77-A37A-E3D9B017B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Tecnologías y programas usados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A586B5E-B3CE-4933-ABBD-F4D6A2EA3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L" dirty="0"/>
              <a:t>Lenguaje de programación Kotlin</a:t>
            </a:r>
          </a:p>
          <a:p>
            <a:r>
              <a:rPr lang="es-CL" dirty="0"/>
              <a:t>Librerías usadas Volley, Gson, OKHTTP3</a:t>
            </a:r>
          </a:p>
          <a:p>
            <a:r>
              <a:rPr lang="es-CL" dirty="0" err="1"/>
              <a:t>Json</a:t>
            </a:r>
            <a:r>
              <a:rPr lang="es-CL" dirty="0"/>
              <a:t> </a:t>
            </a:r>
            <a:r>
              <a:rPr lang="es-CL" dirty="0" err="1"/>
              <a:t>Rest</a:t>
            </a:r>
            <a:r>
              <a:rPr lang="es-CL" dirty="0"/>
              <a:t> Api</a:t>
            </a:r>
          </a:p>
          <a:p>
            <a:r>
              <a:rPr lang="es-CL" dirty="0"/>
              <a:t>Android Studio</a:t>
            </a:r>
          </a:p>
          <a:p>
            <a:r>
              <a:rPr lang="es-CL" dirty="0"/>
              <a:t>Visual Studio 2017</a:t>
            </a:r>
          </a:p>
          <a:p>
            <a:r>
              <a:rPr lang="es-CL" dirty="0"/>
              <a:t>Host Somee</a:t>
            </a:r>
          </a:p>
          <a:p>
            <a:r>
              <a:rPr lang="es-CL" dirty="0" err="1"/>
              <a:t>Sql</a:t>
            </a:r>
            <a:r>
              <a:rPr lang="es-CL" dirty="0"/>
              <a:t> Management 2014</a:t>
            </a:r>
          </a:p>
          <a:p>
            <a:r>
              <a:rPr lang="es-CL" dirty="0"/>
              <a:t>Base de datos </a:t>
            </a:r>
            <a:r>
              <a:rPr lang="es-CL" dirty="0" err="1"/>
              <a:t>Sql</a:t>
            </a:r>
            <a:r>
              <a:rPr lang="es-CL" dirty="0"/>
              <a:t> y </a:t>
            </a:r>
            <a:r>
              <a:rPr lang="es-CL" dirty="0" err="1"/>
              <a:t>SqLite</a:t>
            </a:r>
            <a:r>
              <a:rPr lang="es-CL" dirty="0"/>
              <a:t> de forma interna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375048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92AD5-6499-4B85-88B2-92C1DC615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Funcionalidades : Login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754EA-A749-4BA5-B1BA-CBF1F478B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La aplicación permite el uso de login con usuario y contraseña para cada usuario,</a:t>
            </a:r>
          </a:p>
          <a:p>
            <a:r>
              <a:rPr lang="es-CL" dirty="0"/>
              <a:t> se realiza la verificación de datos vía Web Service con la librería Gson la cual valida que los datos sean correctos</a:t>
            </a:r>
          </a:p>
          <a:p>
            <a:r>
              <a:rPr lang="es-CL" dirty="0"/>
              <a:t> Así también como el tipo de usuario por lo cual se realizaron 2 aplicaciones (Administrador y Usuario normal)</a:t>
            </a:r>
          </a:p>
          <a:p>
            <a:r>
              <a:rPr lang="es-CL" dirty="0"/>
              <a:t>Solo se pueden ingresar datos de inicio de sesión en sus aplicaciones correspondientes</a:t>
            </a:r>
          </a:p>
        </p:txBody>
      </p:sp>
    </p:spTree>
    <p:extLst>
      <p:ext uri="{BB962C8B-B14F-4D97-AF65-F5344CB8AC3E}">
        <p14:creationId xmlns:p14="http://schemas.microsoft.com/office/powerpoint/2010/main" val="5623840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92AD5-6499-4B85-88B2-92C1DC615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Funcionalidades : Gestión Usuarios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754EA-A749-4BA5-B1BA-CBF1F478B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Se agregan usuarios de tipo administrador y usuario normal</a:t>
            </a:r>
          </a:p>
          <a:p>
            <a:r>
              <a:rPr lang="es-CL" dirty="0"/>
              <a:t>Se piden datos como run, nombre y contraseña (usuario = run)</a:t>
            </a:r>
          </a:p>
          <a:p>
            <a:r>
              <a:rPr lang="es-CL" dirty="0"/>
              <a:t>Se verifica que no se ingresen datos vacíos</a:t>
            </a:r>
          </a:p>
        </p:txBody>
      </p:sp>
    </p:spTree>
    <p:extLst>
      <p:ext uri="{BB962C8B-B14F-4D97-AF65-F5344CB8AC3E}">
        <p14:creationId xmlns:p14="http://schemas.microsoft.com/office/powerpoint/2010/main" val="3980204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592AD5-6499-4B85-88B2-92C1DC615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Funcionalidades : Gestión Libros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2754EA-A749-4BA5-B1BA-CBF1F478B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L" dirty="0"/>
              <a:t>Se agregan libros solo por usuarios de tipo administrador</a:t>
            </a:r>
          </a:p>
          <a:p>
            <a:r>
              <a:rPr lang="es-CL" dirty="0"/>
              <a:t>Se piden datos como nombre y stock</a:t>
            </a:r>
          </a:p>
          <a:p>
            <a:r>
              <a:rPr lang="es-CL" dirty="0"/>
              <a:t>Se verifica que no se ingresen datos vacíos</a:t>
            </a:r>
          </a:p>
          <a:p>
            <a:r>
              <a:rPr lang="es-CL" dirty="0"/>
              <a:t>Lista de libros es visualizada por usuarios tipo administrador y normales</a:t>
            </a:r>
          </a:p>
          <a:p>
            <a:r>
              <a:rPr lang="es-CL" dirty="0"/>
              <a:t>Se visualiza el nombre del libro y su stock correspondiente</a:t>
            </a:r>
          </a:p>
          <a:p>
            <a:r>
              <a:rPr lang="es-CL" dirty="0"/>
              <a:t>Solo el administrador puede manejar el stock del libro</a:t>
            </a:r>
          </a:p>
          <a:p>
            <a:r>
              <a:rPr lang="es-CL" dirty="0"/>
              <a:t>Si el stock es 0 se quita de la lista de libros disponibles</a:t>
            </a:r>
          </a:p>
          <a:p>
            <a:endParaRPr lang="es-CL" dirty="0"/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069652439"/>
      </p:ext>
    </p:extLst>
  </p:cSld>
  <p:clrMapOvr>
    <a:masterClrMapping/>
  </p:clrMapOvr>
</p:sld>
</file>

<file path=ppt/theme/theme1.xml><?xml version="1.0" encoding="utf-8"?>
<a:theme xmlns:a="http://schemas.openxmlformats.org/drawingml/2006/main" name="Recorte">
  <a:themeElements>
    <a:clrScheme name="Recorte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Recort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cort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Recorte</Template>
  <TotalTime>96</TotalTime>
  <Words>562</Words>
  <Application>Microsoft Office PowerPoint</Application>
  <PresentationFormat>Panorámica</PresentationFormat>
  <Paragraphs>87</Paragraphs>
  <Slides>14</Slides>
  <Notes>1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Arial</vt:lpstr>
      <vt:lpstr>Franklin Gothic Book</vt:lpstr>
      <vt:lpstr>Gill Sans</vt:lpstr>
      <vt:lpstr>Recorte</vt:lpstr>
      <vt:lpstr>Prueba Android</vt:lpstr>
      <vt:lpstr>Introducción</vt:lpstr>
      <vt:lpstr>Resumen del proyecto</vt:lpstr>
      <vt:lpstr>Aplicación para Administradores</vt:lpstr>
      <vt:lpstr>Aplicación para Usuarios</vt:lpstr>
      <vt:lpstr>Tecnologías y programas usados</vt:lpstr>
      <vt:lpstr>Funcionalidades : Login</vt:lpstr>
      <vt:lpstr>Funcionalidades : Gestión Usuarios</vt:lpstr>
      <vt:lpstr>Funcionalidades : Gestión Libros</vt:lpstr>
      <vt:lpstr>Funcionalidades : Gestión Prestamos</vt:lpstr>
      <vt:lpstr>Funcionalidades : Gestión Libros Favoritos</vt:lpstr>
      <vt:lpstr>Funcionalidades : Bases de datos</vt:lpstr>
      <vt:lpstr>Prototipo Funcional</vt:lpstr>
      <vt:lpstr>Conclusión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“NutraDuoc”</dc:title>
  <dc:creator>IES-1-01</dc:creator>
  <cp:lastModifiedBy>michael vega diaz</cp:lastModifiedBy>
  <cp:revision>14</cp:revision>
  <dcterms:created xsi:type="dcterms:W3CDTF">2019-10-17T14:24:11Z</dcterms:created>
  <dcterms:modified xsi:type="dcterms:W3CDTF">2019-12-01T00:26:37Z</dcterms:modified>
</cp:coreProperties>
</file>